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4" d="100"/>
          <a:sy n="44" d="100"/>
        </p:scale>
        <p:origin x="22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9671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1749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9586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171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3466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3422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6614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9319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0148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0458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716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FF8C04-F32C-46D0-AE60-D5716BD8D6ED}" type="datetimeFigureOut">
              <a:rPr lang="de-DE" smtClean="0"/>
              <a:t>07.10.2025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F38F27-A89F-491D-9060-A7E6C4DDC0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971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hteck 30">
            <a:extLst>
              <a:ext uri="{FF2B5EF4-FFF2-40B4-BE49-F238E27FC236}">
                <a16:creationId xmlns:a16="http://schemas.microsoft.com/office/drawing/2014/main" id="{21C3F90F-AE4B-0A36-B395-3F1F229CA4F4}"/>
              </a:ext>
            </a:extLst>
          </p:cNvPr>
          <p:cNvSpPr/>
          <p:nvPr/>
        </p:nvSpPr>
        <p:spPr>
          <a:xfrm>
            <a:off x="1827312" y="1294037"/>
            <a:ext cx="2814987" cy="33337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kern="1200">
                <a:solidFill>
                  <a:srgbClr val="FFFFFF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Erlass eines Versäumnisurteils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Rechteck 32" descr="Rechteck">
            <a:extLst>
              <a:ext uri="{FF2B5EF4-FFF2-40B4-BE49-F238E27FC236}">
                <a16:creationId xmlns:a16="http://schemas.microsoft.com/office/drawing/2014/main" id="{936970C6-A423-CF3F-C792-ED314C0456B0}"/>
              </a:ext>
            </a:extLst>
          </p:cNvPr>
          <p:cNvSpPr/>
          <p:nvPr/>
        </p:nvSpPr>
        <p:spPr>
          <a:xfrm>
            <a:off x="1267892" y="3258471"/>
            <a:ext cx="3933825" cy="32385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kern="12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Rechteck 33" descr="Rechteck">
            <a:extLst>
              <a:ext uri="{FF2B5EF4-FFF2-40B4-BE49-F238E27FC236}">
                <a16:creationId xmlns:a16="http://schemas.microsoft.com/office/drawing/2014/main" id="{1257E785-4274-5BB7-5DBD-45D754C0CA14}"/>
              </a:ext>
            </a:extLst>
          </p:cNvPr>
          <p:cNvSpPr/>
          <p:nvPr/>
        </p:nvSpPr>
        <p:spPr>
          <a:xfrm>
            <a:off x="1809532" y="1870279"/>
            <a:ext cx="2814987" cy="43434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Rechteck 34" descr="Rechteck">
            <a:extLst>
              <a:ext uri="{FF2B5EF4-FFF2-40B4-BE49-F238E27FC236}">
                <a16:creationId xmlns:a16="http://schemas.microsoft.com/office/drawing/2014/main" id="{992F6B76-2188-CDBB-6B5A-A124966323B2}"/>
              </a:ext>
            </a:extLst>
          </p:cNvPr>
          <p:cNvSpPr/>
          <p:nvPr/>
        </p:nvSpPr>
        <p:spPr>
          <a:xfrm>
            <a:off x="216332" y="3824405"/>
            <a:ext cx="2876550" cy="57594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de-DE" sz="14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A78B079F-A0A2-A7BE-E191-953C3200FB69}"/>
              </a:ext>
            </a:extLst>
          </p:cNvPr>
          <p:cNvSpPr/>
          <p:nvPr/>
        </p:nvSpPr>
        <p:spPr>
          <a:xfrm>
            <a:off x="3239567" y="3821230"/>
            <a:ext cx="2876550" cy="3333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Einspruch zulässig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Rechteck 36" descr="Rechteck">
            <a:extLst>
              <a:ext uri="{FF2B5EF4-FFF2-40B4-BE49-F238E27FC236}">
                <a16:creationId xmlns:a16="http://schemas.microsoft.com/office/drawing/2014/main" id="{BA4A34BC-83F9-8B17-3CD8-068EB89A023E}"/>
              </a:ext>
            </a:extLst>
          </p:cNvPr>
          <p:cNvSpPr/>
          <p:nvPr/>
        </p:nvSpPr>
        <p:spPr>
          <a:xfrm>
            <a:off x="3226550" y="5134176"/>
            <a:ext cx="2876550" cy="74295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01ABF7BC-9ACB-C1A0-D1ED-CB17BD6D864E}"/>
              </a:ext>
            </a:extLst>
          </p:cNvPr>
          <p:cNvSpPr/>
          <p:nvPr/>
        </p:nvSpPr>
        <p:spPr>
          <a:xfrm>
            <a:off x="2616950" y="6124776"/>
            <a:ext cx="2045335" cy="32385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Sieg des Klägers</a:t>
            </a:r>
            <a:endParaRPr lang="de-DE" sz="11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6E526D21-7317-90F9-B102-F85B2D7CF9DB}"/>
              </a:ext>
            </a:extLst>
          </p:cNvPr>
          <p:cNvSpPr/>
          <p:nvPr/>
        </p:nvSpPr>
        <p:spPr>
          <a:xfrm>
            <a:off x="4807700" y="6124776"/>
            <a:ext cx="1849120" cy="32385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Sieg des Beklagten</a:t>
            </a:r>
            <a:endParaRPr lang="de-DE" sz="11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Rechteck 39" descr="Rechteck">
            <a:extLst>
              <a:ext uri="{FF2B5EF4-FFF2-40B4-BE49-F238E27FC236}">
                <a16:creationId xmlns:a16="http://schemas.microsoft.com/office/drawing/2014/main" id="{36D5B71F-1DF8-336E-A949-1A3DE4368DFB}"/>
              </a:ext>
            </a:extLst>
          </p:cNvPr>
          <p:cNvSpPr/>
          <p:nvPr/>
        </p:nvSpPr>
        <p:spPr>
          <a:xfrm>
            <a:off x="2619135" y="6533716"/>
            <a:ext cx="2045335" cy="58102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Rechteck 40" descr="Rechteck">
            <a:extLst>
              <a:ext uri="{FF2B5EF4-FFF2-40B4-BE49-F238E27FC236}">
                <a16:creationId xmlns:a16="http://schemas.microsoft.com/office/drawing/2014/main" id="{0949378E-4B78-DC5A-010F-EED320D2BFDF}"/>
              </a:ext>
            </a:extLst>
          </p:cNvPr>
          <p:cNvSpPr/>
          <p:nvPr/>
        </p:nvSpPr>
        <p:spPr>
          <a:xfrm>
            <a:off x="4807700" y="6533716"/>
            <a:ext cx="1823085" cy="58102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27C20291-3B6E-9A93-3611-8C246E666D5C}"/>
              </a:ext>
            </a:extLst>
          </p:cNvPr>
          <p:cNvSpPr/>
          <p:nvPr/>
        </p:nvSpPr>
        <p:spPr>
          <a:xfrm>
            <a:off x="4251456" y="1847809"/>
            <a:ext cx="1476375" cy="46964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§§ 338, 339 ZPO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B816F74C-26CE-2467-CDFD-67126D6F9685}"/>
              </a:ext>
            </a:extLst>
          </p:cNvPr>
          <p:cNvSpPr/>
          <p:nvPr/>
        </p:nvSpPr>
        <p:spPr>
          <a:xfrm>
            <a:off x="5187654" y="3211630"/>
            <a:ext cx="1002689" cy="4286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§ 341 ZPO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2B400407-A9A7-AE0E-D769-F2FEEB6C18F0}"/>
              </a:ext>
            </a:extLst>
          </p:cNvPr>
          <p:cNvSpPr/>
          <p:nvPr/>
        </p:nvSpPr>
        <p:spPr>
          <a:xfrm>
            <a:off x="5972629" y="5267526"/>
            <a:ext cx="912266" cy="4286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§ 341a ZPO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Rechteck 44" descr="Rechteck">
            <a:extLst>
              <a:ext uri="{FF2B5EF4-FFF2-40B4-BE49-F238E27FC236}">
                <a16:creationId xmlns:a16="http://schemas.microsoft.com/office/drawing/2014/main" id="{36CAB46C-2ACD-0BEA-D382-3E0B375298EF}"/>
              </a:ext>
            </a:extLst>
          </p:cNvPr>
          <p:cNvSpPr/>
          <p:nvPr/>
        </p:nvSpPr>
        <p:spPr>
          <a:xfrm>
            <a:off x="3239567" y="4390347"/>
            <a:ext cx="2876550" cy="533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E0CFC0E6-29ED-B683-8B4A-865DEAF1F310}"/>
              </a:ext>
            </a:extLst>
          </p:cNvPr>
          <p:cNvSpPr/>
          <p:nvPr/>
        </p:nvSpPr>
        <p:spPr>
          <a:xfrm>
            <a:off x="6035435" y="4409397"/>
            <a:ext cx="862476" cy="4286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§ 342 ZPO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70EB3C37-C738-A730-8EA3-1CE58743CDB1}"/>
              </a:ext>
            </a:extLst>
          </p:cNvPr>
          <p:cNvSpPr/>
          <p:nvPr/>
        </p:nvSpPr>
        <p:spPr>
          <a:xfrm>
            <a:off x="4332384" y="6985518"/>
            <a:ext cx="807403" cy="4286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§ 343 ZPO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94E5613E-06A4-373A-DECD-2A796F4268E6}"/>
              </a:ext>
            </a:extLst>
          </p:cNvPr>
          <p:cNvSpPr/>
          <p:nvPr/>
        </p:nvSpPr>
        <p:spPr>
          <a:xfrm>
            <a:off x="203315" y="5224663"/>
            <a:ext cx="2413635" cy="5619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Bei wiederholtem Säumnis der säumigen Partei</a:t>
            </a:r>
            <a:endParaRPr lang="de-DE" sz="11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9" name="Rechteck 48" descr="Rechteck">
            <a:extLst>
              <a:ext uri="{FF2B5EF4-FFF2-40B4-BE49-F238E27FC236}">
                <a16:creationId xmlns:a16="http://schemas.microsoft.com/office/drawing/2014/main" id="{6F4C5099-6C42-B4F8-78C2-49D99491C1EE}"/>
              </a:ext>
            </a:extLst>
          </p:cNvPr>
          <p:cNvSpPr/>
          <p:nvPr/>
        </p:nvSpPr>
        <p:spPr>
          <a:xfrm>
            <a:off x="172605" y="6058100"/>
            <a:ext cx="2045335" cy="58102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" name="Rechteck 51" descr="Rechteck">
            <a:extLst>
              <a:ext uri="{FF2B5EF4-FFF2-40B4-BE49-F238E27FC236}">
                <a16:creationId xmlns:a16="http://schemas.microsoft.com/office/drawing/2014/main" id="{EEEB943E-A086-2A96-AC16-2B374430631C}"/>
              </a:ext>
            </a:extLst>
          </p:cNvPr>
          <p:cNvSpPr/>
          <p:nvPr/>
        </p:nvSpPr>
        <p:spPr>
          <a:xfrm>
            <a:off x="1790897" y="2543528"/>
            <a:ext cx="2814987" cy="43434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3" name="Pfeil: nach unten 52" descr="Pfeil">
            <a:extLst>
              <a:ext uri="{FF2B5EF4-FFF2-40B4-BE49-F238E27FC236}">
                <a16:creationId xmlns:a16="http://schemas.microsoft.com/office/drawing/2014/main" id="{B9AF072E-9D86-498E-AE41-DC9C31811029}"/>
              </a:ext>
            </a:extLst>
          </p:cNvPr>
          <p:cNvSpPr/>
          <p:nvPr/>
        </p:nvSpPr>
        <p:spPr>
          <a:xfrm>
            <a:off x="3058689" y="1625484"/>
            <a:ext cx="286221" cy="22518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Pfeil: nach unten 53" descr="Pfeil">
            <a:extLst>
              <a:ext uri="{FF2B5EF4-FFF2-40B4-BE49-F238E27FC236}">
                <a16:creationId xmlns:a16="http://schemas.microsoft.com/office/drawing/2014/main" id="{27CCA4AB-55CE-BE7C-9004-F3A744AF411A}"/>
              </a:ext>
            </a:extLst>
          </p:cNvPr>
          <p:cNvSpPr/>
          <p:nvPr/>
        </p:nvSpPr>
        <p:spPr>
          <a:xfrm>
            <a:off x="1848682" y="3594946"/>
            <a:ext cx="286221" cy="22518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Pfeil: nach unten 55" descr="Pfeil">
            <a:extLst>
              <a:ext uri="{FF2B5EF4-FFF2-40B4-BE49-F238E27FC236}">
                <a16:creationId xmlns:a16="http://schemas.microsoft.com/office/drawing/2014/main" id="{7F834589-E6DB-3538-4160-9F4B8CDA1D23}"/>
              </a:ext>
            </a:extLst>
          </p:cNvPr>
          <p:cNvSpPr/>
          <p:nvPr/>
        </p:nvSpPr>
        <p:spPr>
          <a:xfrm>
            <a:off x="3058689" y="2302710"/>
            <a:ext cx="286221" cy="22518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605DC995-DF4C-61CF-30CF-279432EF71AF}"/>
              </a:ext>
            </a:extLst>
          </p:cNvPr>
          <p:cNvSpPr/>
          <p:nvPr/>
        </p:nvSpPr>
        <p:spPr>
          <a:xfrm>
            <a:off x="4490777" y="2583205"/>
            <a:ext cx="923052" cy="4286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§ 340a ZPO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8" name="Pfeil: nach unten 57" descr="Pfeil">
            <a:extLst>
              <a:ext uri="{FF2B5EF4-FFF2-40B4-BE49-F238E27FC236}">
                <a16:creationId xmlns:a16="http://schemas.microsoft.com/office/drawing/2014/main" id="{7891EC20-59AF-7A6C-07B2-2317DE4404AF}"/>
              </a:ext>
            </a:extLst>
          </p:cNvPr>
          <p:cNvSpPr/>
          <p:nvPr/>
        </p:nvSpPr>
        <p:spPr>
          <a:xfrm>
            <a:off x="3055281" y="3006520"/>
            <a:ext cx="286221" cy="22518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Pfeil: nach unten 58" descr="Pfeil">
            <a:extLst>
              <a:ext uri="{FF2B5EF4-FFF2-40B4-BE49-F238E27FC236}">
                <a16:creationId xmlns:a16="http://schemas.microsoft.com/office/drawing/2014/main" id="{1578B8FA-1DB2-F348-1129-9F1DB3F87ED4}"/>
              </a:ext>
            </a:extLst>
          </p:cNvPr>
          <p:cNvSpPr/>
          <p:nvPr/>
        </p:nvSpPr>
        <p:spPr>
          <a:xfrm>
            <a:off x="3223371" y="5881402"/>
            <a:ext cx="286221" cy="22518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Pfeil: nach unten 59" descr="Pfeil">
            <a:extLst>
              <a:ext uri="{FF2B5EF4-FFF2-40B4-BE49-F238E27FC236}">
                <a16:creationId xmlns:a16="http://schemas.microsoft.com/office/drawing/2014/main" id="{73B8E165-D5AD-22ED-964E-F7E3B5E2C7F0}"/>
              </a:ext>
            </a:extLst>
          </p:cNvPr>
          <p:cNvSpPr/>
          <p:nvPr/>
        </p:nvSpPr>
        <p:spPr>
          <a:xfrm>
            <a:off x="5763770" y="5885366"/>
            <a:ext cx="286221" cy="22518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" name="Pfeil: nach unten 61" descr="Pfeil">
            <a:extLst>
              <a:ext uri="{FF2B5EF4-FFF2-40B4-BE49-F238E27FC236}">
                <a16:creationId xmlns:a16="http://schemas.microsoft.com/office/drawing/2014/main" id="{56E35046-8419-2E97-7D95-3F08CD5F6127}"/>
              </a:ext>
            </a:extLst>
          </p:cNvPr>
          <p:cNvSpPr/>
          <p:nvPr/>
        </p:nvSpPr>
        <p:spPr>
          <a:xfrm>
            <a:off x="4392691" y="4175165"/>
            <a:ext cx="286221" cy="22518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Pfeil: nach unten 62" descr="Pfeil">
            <a:extLst>
              <a:ext uri="{FF2B5EF4-FFF2-40B4-BE49-F238E27FC236}">
                <a16:creationId xmlns:a16="http://schemas.microsoft.com/office/drawing/2014/main" id="{72F900FA-0ECB-CDF2-2F41-DE1A50AAB584}"/>
              </a:ext>
            </a:extLst>
          </p:cNvPr>
          <p:cNvSpPr/>
          <p:nvPr/>
        </p:nvSpPr>
        <p:spPr>
          <a:xfrm>
            <a:off x="4389080" y="4919183"/>
            <a:ext cx="286221" cy="22518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Pfeil: nach unten 63" descr="Pfeil">
            <a:extLst>
              <a:ext uri="{FF2B5EF4-FFF2-40B4-BE49-F238E27FC236}">
                <a16:creationId xmlns:a16="http://schemas.microsoft.com/office/drawing/2014/main" id="{622FAEFE-3ECD-08A8-4D2B-8EA3B239F8FB}"/>
              </a:ext>
            </a:extLst>
          </p:cNvPr>
          <p:cNvSpPr/>
          <p:nvPr/>
        </p:nvSpPr>
        <p:spPr>
          <a:xfrm>
            <a:off x="4389080" y="3587750"/>
            <a:ext cx="286221" cy="22518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Pfeil: nach unten 64" descr="Pfeil">
            <a:extLst>
              <a:ext uri="{FF2B5EF4-FFF2-40B4-BE49-F238E27FC236}">
                <a16:creationId xmlns:a16="http://schemas.microsoft.com/office/drawing/2014/main" id="{F48737DC-7562-0C25-652B-5DEAD6636BF2}"/>
              </a:ext>
            </a:extLst>
          </p:cNvPr>
          <p:cNvSpPr/>
          <p:nvPr/>
        </p:nvSpPr>
        <p:spPr>
          <a:xfrm>
            <a:off x="1195273" y="5786638"/>
            <a:ext cx="286221" cy="22518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7" name="Gerade Verbindung mit Pfeil 66" descr="Gerade Verbindung">
            <a:extLst>
              <a:ext uri="{FF2B5EF4-FFF2-40B4-BE49-F238E27FC236}">
                <a16:creationId xmlns:a16="http://schemas.microsoft.com/office/drawing/2014/main" id="{E8BD95FC-C32E-EEF4-D14E-6C1A34BF8748}"/>
              </a:ext>
            </a:extLst>
          </p:cNvPr>
          <p:cNvCxnSpPr>
            <a:stCxn id="37" idx="1"/>
            <a:endCxn id="48" idx="3"/>
          </p:cNvCxnSpPr>
          <p:nvPr/>
        </p:nvCxnSpPr>
        <p:spPr>
          <a:xfrm flipH="1">
            <a:off x="2616950" y="5505651"/>
            <a:ext cx="609600" cy="0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8" name="Ellipse 67">
            <a:extLst>
              <a:ext uri="{FF2B5EF4-FFF2-40B4-BE49-F238E27FC236}">
                <a16:creationId xmlns:a16="http://schemas.microsoft.com/office/drawing/2014/main" id="{0D692BBD-9585-966A-83A0-E35003EC4A99}"/>
              </a:ext>
            </a:extLst>
          </p:cNvPr>
          <p:cNvSpPr/>
          <p:nvPr/>
        </p:nvSpPr>
        <p:spPr>
          <a:xfrm>
            <a:off x="934681" y="6610951"/>
            <a:ext cx="807403" cy="4286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§ 3</a:t>
            </a:r>
            <a:r>
              <a:rPr lang="de-DE" sz="1100" kern="1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45</a:t>
            </a:r>
            <a:r>
              <a:rPr lang="de-DE" sz="11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ZPO</a:t>
            </a:r>
            <a:endParaRPr lang="de-DE" sz="11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466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</Words>
  <Application>Microsoft Office PowerPoint</Application>
  <PresentationFormat>A4-Papier (210 x 297 mm)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Katharina Vogel</dc:creator>
  <cp:lastModifiedBy>Schirmer, Lisa (ZSL)</cp:lastModifiedBy>
  <cp:revision>10</cp:revision>
  <dcterms:created xsi:type="dcterms:W3CDTF">2025-03-21T00:11:36Z</dcterms:created>
  <dcterms:modified xsi:type="dcterms:W3CDTF">2025-10-07T12:38:19Z</dcterms:modified>
</cp:coreProperties>
</file>